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9360000" cy="6120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presProps" Target="presProps.xml"/>
  <Relationship Id="rId6" Type="http://schemas.openxmlformats.org/officeDocument/2006/relationships/viewProps" Target="viewProps.xml"/>
  <Relationship Id="rId7" Type="http://schemas.openxmlformats.org/officeDocument/2006/relationships/tableStyles" Target="tableStyles.xml"/>
</Relationships>

</file>

<file path=ppt/media/BaxtibekAnvarovBaxtiyorogli1.png>
</file>

<file path=ppt/media/background_0.png>
</file>

<file path=ppt/media/background_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2497927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xtibekAnvarovBaxtiyorogli1.png"/>
  <Relationship Id="rId3" Type="http://schemas.openxmlformats.org/officeDocument/2006/relationships/image" Target="../media/background_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2190750" y="2571750"/>
          <a:ext cx="9734550" cy="11144250"/>
          <a:chOff x="2190750" y="2571750"/>
          <a:chExt cx="9734550" cy="11144250"/>
        </a:xfrm>
      </p:grpSpPr>
      <p:sp>
        <p:nvSpPr>
          <p:cNvPr id="1" name=""/>
          <p:cNvSpPr txBox="1"/>
          <p:nvPr/>
        </p:nvSpPr>
        <p:spPr>
          <a:xfrm>
            <a:off x="2190750" y="2571750"/>
            <a:ext cx="5715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Baxtibek Anvarov Baxtiyor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3048000" y="4524375"/>
            <a:ext cx="40005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SOFTWARE ENGINEERING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019550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31.08.2023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4860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5438255]]></a:t>
            </a:r>
          </a:p>
        </p:txBody>
      </p:sp>
      <p:sp>
        <p:nvSpPr>
          <p:cNvPr id="5" name=""/>
          <p:cNvSpPr txBox="1"/>
          <p:nvPr/>
        </p:nvSpPr>
        <p:spPr>
          <a:xfrm>
            <a:off x="23336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476250" y="304800"/>
          <a:ext cx="10572750" cy="10572750"/>
          <a:chOff x="476250" y="304800"/>
          <a:chExt cx="10572750" cy="10572750"/>
        </a:xfrm>
      </p:grpSpPr>
      <p:sp>
        <p:nvSpPr>
          <p:cNvPr id="1" name=""/>
          <p:cNvSpPr txBox="1"/>
          <p:nvPr/>
        </p:nvSpPr>
        <p:spPr>
          <a:xfrm>
            <a:off x="2381250" y="904875"/>
            <a:ext cx="5715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Baxtibek Anvarov Baxtiyor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19125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5438255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76250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5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Tamomlamagan / Not completed]]></a:t>
            </a:r>
          </a:p>
        </p:txBody>
      </p:sp>
      <p:sp>
        <p:nvSpPr>
          <p:cNvPr id="6" name=""/>
          <p:cNvSpPr txBox="1"/>
          <p:nvPr/>
        </p:nvSpPr>
        <p:spPr>
          <a:xfrm>
            <a:off x="35433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  <p:sp>
        <p:nvSpPr>
          <p:cNvPr id="7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Backend dasturlash tushunchalarini o'z ichiga olgan 4 ta loyihani to'liq yakunladi]]></a:t>
            </a:r>
          </a:p>
        </p:txBody>
      </p:sp>
      <p:sp>
        <p:nvSpPr>
          <p:cNvPr id="8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9" name=""/>
          <p:cNvSpPr txBox="1"/>
          <p:nvPr/>
        </p:nvSpPr>
        <p:spPr>
          <a:xfrm>
            <a:off x="81915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0" name=""/>
          <p:cNvSpPr txBox="1"/>
          <p:nvPr/>
        </p:nvSpPr>
        <p:spPr>
          <a:xfrm>
            <a:off x="28575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1" name=""/>
          <p:cNvSpPr txBox="1"/>
          <p:nvPr/>
        </p:nvSpPr>
        <p:spPr>
          <a:xfrm>
            <a:off x="53340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2" name=""/>
          <p:cNvSpPr txBox="1"/>
          <p:nvPr/>
        </p:nvSpPr>
        <p:spPr>
          <a:xfrm>
            <a:off x="809625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3" name=""/>
          <p:cNvSpPr txBox="1"/>
          <p:nvPr/>
        </p:nvSpPr>
        <p:spPr>
          <a:xfrm>
            <a:off x="3333750" y="3952875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4" name=""/>
          <p:cNvSpPr txBox="1"/>
          <p:nvPr/>
        </p:nvSpPr>
        <p:spPr>
          <a:xfrm>
            <a:off x="8001000" y="40005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pic>
        <p:nvPicPr>
          <p:cNvPr id="15" name="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75" y="4524375"/>
            <a:ext cx="1047750" cy="10477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60">
  <a:themeElements>
    <a:clrScheme name="Theme6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6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6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2023-08-31T11:34:14Z</dcterms:created>
  <dcterms:modified xsi:type="dcterms:W3CDTF">2023-08-31T11:34:14Z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